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321" r:id="rId4"/>
    <p:sldId id="273" r:id="rId5"/>
    <p:sldId id="313" r:id="rId6"/>
  </p:sldIdLst>
  <p:sldSz cx="12192000" cy="6858000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F31"/>
    <a:srgbClr val="E999AC"/>
    <a:srgbClr val="E48397"/>
    <a:srgbClr val="DA4759"/>
    <a:srgbClr val="D62C39"/>
    <a:srgbClr val="C62830"/>
    <a:srgbClr val="F6F6F6"/>
    <a:srgbClr val="A0292E"/>
    <a:srgbClr val="4197CB"/>
    <a:srgbClr val="255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2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DF69A3F8-DD97-4C99-AB57-87666D8DC441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9437"/>
            <a:ext cx="5435600" cy="3910736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1A90A4BB-3F37-4A1F-B574-C604354E50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9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762FF6-DE22-4D0A-B6B1-4E9C3ABCC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8281E6-17F1-4B0D-BF73-A3D97900C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6C99E7-66CA-4D4F-BC1E-13AB67FF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93BE9A-AE0F-4E3A-9019-190B7CF3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ECB5A5-2F7F-426D-8030-2699963D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36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DA716-CFEC-4AC1-8542-995B26A79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933E51-36E6-49A6-AEF0-66EC6F7C0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A75479-5ED5-476A-8986-C2669615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9F0A19-EEEF-4A90-9C54-416A3C663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56DF4B-5CA6-4ADD-9E9B-2E384D9F4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0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FEED84F-D94C-42C5-9381-158603118E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F84086E-3E16-441C-BD62-B90A2E134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0D64D5-1AEC-43D2-9D00-958797534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32DE05-F1AB-4BC4-AAC1-1E1A8E65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DCCF40-3533-447C-A01B-EB52D706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2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9639A6-9332-43F4-9265-7811C7A25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ADD77FC-F78B-4265-808F-CED4DFA54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295A74-A3A3-4C35-AFFD-148B04C84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0A60AC-DB39-4972-9F9E-4110F381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D3027E-AAF5-4097-921F-D8D5D854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570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6D7512-F0A3-4B2A-89A8-BB1DE486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EB184D-1CF2-49F5-9181-35712FAFB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6FDB8D-3F11-4EF4-8E18-32CBE7C20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EBC326-C936-4E1E-9E7A-DA942E32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C1E698-C25C-4798-809A-BE801811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295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09581A-33C6-4BD1-8CBB-3CCFAD48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28BC09-B1DE-4E50-8DEF-BFF798028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28F29B-1774-420C-862D-66FE6C69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FB7686-5FCA-401E-BAC5-9525D5B95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A607DD-FC02-437D-9209-10249400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119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AC2A03-4949-4190-B7A5-3AB910E0C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83AE86-F397-44F3-86C4-91437CC26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FD1F77-5EA2-4F80-8FBA-35E6F45D3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30C44C-01C3-4CCE-B5C3-69A5F37C8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C99988-D828-4220-8B09-8AFB98093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67BA30-45C7-4E7F-A541-66B02EF9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464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DF6975-CEED-4773-8902-044C1159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2592A0F-A76B-47C1-80E1-9C1058042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CCE202-302A-445F-8EBF-66EBEDA98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C435F0-92CB-49BA-A0EC-0813E726F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8AD7C30-7BFA-4C7A-89C7-FE6B161CB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573C802-06F5-47B6-90C2-A6A192848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CB5EA2-8253-485F-B61B-B285C8B01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05C5825-E54F-49A7-B63C-A482D4AE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241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8553E3-3DBC-4117-8FDE-4D8611013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0CF0AC-BC5E-433C-BB1E-17236479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8297E5-2041-424E-AD76-420C27D2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E2E3FD-7F5C-4DED-918E-14ED0440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03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FBD8A5-97EA-4BA2-A353-BB01D5F36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EE441F-8877-47B0-B55D-B25BEF06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8DAC7A-7343-466E-B64A-BD2A6FF9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41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D82A3B-BE42-4C1F-A40E-273B9A31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050965-F0AC-4471-BDF8-E03DBB2F1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ED1AAC-9236-40AE-8D82-1701849CB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1F8A37-DBBD-4561-A237-B08B095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5EC63B-BAC5-4132-A215-42F7DBD3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A721DBA-04CB-4B98-80A9-4D58B2E6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18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73684D-4086-4F1C-9A8D-05368A80D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D5B0BD-D00A-4623-BBC6-BC57A30EC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C47EF8-1A02-4200-B66C-1C6F8677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1495A8-3510-4D3B-9218-B49DEB085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97D5DF-B695-46C8-83D3-A389ACC8B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558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BBC71-8C84-41BB-8AE9-E4922DCDF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AC09F51-EFCE-4417-B83A-ABC90CD05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E4731B3-F20A-45B9-A372-C053998E5C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8E5A5B-947F-47C9-9784-EA86946AB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8D293C-3209-489F-9615-62D9298C8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BA288F-F24D-475C-B789-817072C97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444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941458-3390-4382-8B64-B416EF26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D1C83E-5F1F-40FC-8B68-30DBFE3DE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20163E-7EF4-445A-9A24-91BD2195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BC8D1C-80B2-42E0-BC20-BE63D301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20F62A-4376-457A-8782-7C02BB4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58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96CAF54-7686-41E5-9FD5-1C8A6E59E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7D2F6E-0F72-47FD-A3B1-DC4B7BF4C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AE2011-F195-460A-9D0A-84E9C797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2E7929-1ECA-449C-B663-A8AE9748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EA11D7-9D6E-4CF2-A79D-4B308F4C5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66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5781E4-A61D-4135-A644-F9BADD52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A5EAFC-F7FE-4C2C-9274-6F3EB7DB1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A1B7BE-4975-412E-8B7B-D1F8A8645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1E070B-3CB9-4743-A72D-02A8B314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056143-489F-4021-82D2-C8B48DCD2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05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4C8D3-662B-46EF-9D89-49D952EE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747C8C-25F5-42C9-88BB-5A783A42E6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1D93D9-CDF4-4432-8D3C-4C3F6475E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B372B1-443D-4A34-8F66-F6E73571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7A1E35-C126-496D-A018-BF3682D2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DEAD9F-3226-4966-98E1-FB25E20D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85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1577D6-E916-4CED-B2CF-2D45A5FD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CA49FE-59F5-485A-8044-1B39CDC2D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847175-4A71-4C88-A9A2-BF0AFB00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1CA739F-61F1-4FEF-BAA0-417CD76605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C2A153-3305-477F-A583-95E2982B1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4427EB3-E44B-46FC-9595-AEC13859B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9ED75E-5624-447B-95F6-77764C970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716471A-608F-4D9D-BF05-EAF6D86E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65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A5B69-1E9B-429D-9522-8C4453BB5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53C21D-8F3F-4B6D-92A4-662B5CEB1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9943F-2C32-4449-830B-D38A9AED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F3C98B-5CCE-49CA-9055-552C30E7B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17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E9E754-6DA5-42E6-9850-0D1DEDCF1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63073C-6932-4E93-9E61-AAFAB4353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DBC380-F2DE-4C3C-80DF-858544883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26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A6E611-85DA-430D-9351-8589CDCD5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90808B-2161-4BDC-91C0-C57984883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E90D2B-2F69-404E-BD0A-D422B12A8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CD5EE5-4B8A-4EC4-820F-EAFB0E4F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C640E0C-93CF-4DC5-B247-960D18B8A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C0A014-2C6D-470A-9056-09835E3B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190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187E9-6B95-4293-BBBC-8AFA50F5B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3CE058E-B872-445F-B46B-6DB913AAA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6C102D-BB86-405B-A201-F18D8260F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B9A7FF-51D3-4F4C-9356-CB928465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C5FE59-2CE4-47C3-9EAF-E58D25C8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D5A059-92C2-43AD-9FCE-A997FEAC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49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golf&#10;&#10;Description générée automatiquement">
            <a:extLst>
              <a:ext uri="{FF2B5EF4-FFF2-40B4-BE49-F238E27FC236}">
                <a16:creationId xmlns:a16="http://schemas.microsoft.com/office/drawing/2014/main" id="{0501D8C7-B0EC-4216-A121-F1AB38E6E6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6" r="14367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4C65A7-8C66-4231-96AF-73FA1D77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4CD1A4-16EE-4A33-9AA6-D9C38A5F5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D03F226E-2BCD-E947-1001-6376B19579F6}"/>
              </a:ext>
            </a:extLst>
          </p:cNvPr>
          <p:cNvGrpSpPr/>
          <p:nvPr userDrawn="1"/>
        </p:nvGrpSpPr>
        <p:grpSpPr>
          <a:xfrm>
            <a:off x="1647320" y="6170004"/>
            <a:ext cx="2120911" cy="694955"/>
            <a:chOff x="5290743" y="6170004"/>
            <a:chExt cx="2120911" cy="694955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3D58C99A-E0C7-9541-7999-381DB90E44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A50C85FE-D6DA-01A8-0050-F729CCD828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231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art, tableau blanc&#10;&#10;Description générée automatiquement">
            <a:extLst>
              <a:ext uri="{FF2B5EF4-FFF2-40B4-BE49-F238E27FC236}">
                <a16:creationId xmlns:a16="http://schemas.microsoft.com/office/drawing/2014/main" id="{0E62CDEE-1A2E-C758-C173-E310E5F9191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8FC2A52-A8E7-42B3-ADC5-CB26759C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019F9E-91D4-4CC6-884F-5232B9539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CB6337-FDFB-4D00-9DB1-0E84283D4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DE3C46-2B39-4509-A56B-B0F6328796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FCB87F-2DB0-42B1-8443-DD7D36BCD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F09F31B-EF14-57BD-C5A7-F12F4E019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4800" cy="885589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F64AB6D6-A546-0A38-9F34-02FF05C96A19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CE3A68E-03E1-7E98-6CDA-2CD5C4DDF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C3D870E5-B858-B390-ED24-D6F9C33B2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7" name="Image 6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4D03C880-8CB7-DA76-D71D-353E0CB9F3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960" y="2406116"/>
            <a:ext cx="9050400" cy="204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8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7A9B50-47F6-4253-911B-31DBB6F1ABCB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80DF9E0-D7BA-7C7D-60D0-6BC4350B8071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2C2F0FB-52A6-3995-3C79-418FCD6EA2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6DE10F3-B281-6933-1051-EF4750F8E2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4" name="Image 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C3FCB6AA-3DAF-DE45-3A15-889CBAC2869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862" y="343740"/>
            <a:ext cx="3850273" cy="982514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pic>
        <p:nvPicPr>
          <p:cNvPr id="21" name="Image 20" descr="Une image contenant panorama, intérieur&#10;&#10;Description générée automatiquement">
            <a:extLst>
              <a:ext uri="{FF2B5EF4-FFF2-40B4-BE49-F238E27FC236}">
                <a16:creationId xmlns:a16="http://schemas.microsoft.com/office/drawing/2014/main" id="{0CB6A7D4-9711-4067-244B-C900FBDFCA4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697" y="2356357"/>
            <a:ext cx="6600605" cy="134377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F413C5E7-23C2-5A22-2870-A720C4039033}"/>
              </a:ext>
            </a:extLst>
          </p:cNvPr>
          <p:cNvSpPr txBox="1"/>
          <p:nvPr/>
        </p:nvSpPr>
        <p:spPr>
          <a:xfrm>
            <a:off x="5301561" y="4359599"/>
            <a:ext cx="1588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cap="all" dirty="0" err="1">
                <a:solidFill>
                  <a:schemeClr val="bg2"/>
                </a:solidFill>
              </a:rPr>
              <a:t>TITle</a:t>
            </a:r>
            <a:r>
              <a:rPr lang="fr-FR" sz="2800" b="1" cap="all" dirty="0">
                <a:solidFill>
                  <a:schemeClr val="bg2"/>
                </a:solidFill>
              </a:rPr>
              <a:t> n°1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C6AE63C-B82D-34FD-D630-B8FFD0D3DD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080" y="1480441"/>
            <a:ext cx="9515836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9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7D4FDAEC-EF98-C7CD-FAF9-3CE26F30A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546" y="168100"/>
            <a:ext cx="2880000" cy="7364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A6696D-9841-A6B0-3D06-A6DDCCBA4048}"/>
              </a:ext>
            </a:extLst>
          </p:cNvPr>
          <p:cNvSpPr/>
          <p:nvPr/>
        </p:nvSpPr>
        <p:spPr>
          <a:xfrm>
            <a:off x="3396000" y="854247"/>
            <a:ext cx="540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EB86E0-F44F-C40D-A2D0-D2A012093E95}"/>
              </a:ext>
            </a:extLst>
          </p:cNvPr>
          <p:cNvSpPr/>
          <p:nvPr/>
        </p:nvSpPr>
        <p:spPr>
          <a:xfrm>
            <a:off x="8907887" y="854246"/>
            <a:ext cx="108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4197CB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9B56DE-94F7-555D-0F34-035575FA14EC}"/>
              </a:ext>
            </a:extLst>
          </p:cNvPr>
          <p:cNvSpPr/>
          <p:nvPr/>
        </p:nvSpPr>
        <p:spPr>
          <a:xfrm>
            <a:off x="10099774" y="854245"/>
            <a:ext cx="36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CD0E48-AEE3-B766-9721-D6B54AEBEA50}"/>
              </a:ext>
            </a:extLst>
          </p:cNvPr>
          <p:cNvSpPr txBox="1"/>
          <p:nvPr/>
        </p:nvSpPr>
        <p:spPr>
          <a:xfrm>
            <a:off x="3396000" y="258205"/>
            <a:ext cx="152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cap="all" dirty="0" err="1">
                <a:solidFill>
                  <a:srgbClr val="C00000"/>
                </a:solidFill>
              </a:rPr>
              <a:t>Title</a:t>
            </a:r>
            <a:r>
              <a:rPr lang="fr-FR" sz="3600" b="1" cap="all" dirty="0">
                <a:solidFill>
                  <a:srgbClr val="C00000"/>
                </a:solidFill>
              </a:rPr>
              <a:t> 1</a:t>
            </a:r>
            <a:endParaRPr lang="fr-FR" sz="3600" i="1" cap="all" dirty="0">
              <a:solidFill>
                <a:srgbClr val="C0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51FDD6-7379-678E-6F92-288524979841}"/>
              </a:ext>
            </a:extLst>
          </p:cNvPr>
          <p:cNvSpPr txBox="1"/>
          <p:nvPr/>
        </p:nvSpPr>
        <p:spPr>
          <a:xfrm>
            <a:off x="579120" y="2425082"/>
            <a:ext cx="1103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Quis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nostrud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exercitation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ullamco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nisi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aliquip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ex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commodo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consequat</a:t>
            </a:r>
            <a:endParaRPr lang="fr-FR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39D0B09-3B30-DEC2-EA7C-795740B7DF14}"/>
              </a:ext>
            </a:extLst>
          </p:cNvPr>
          <p:cNvSpPr txBox="1"/>
          <p:nvPr/>
        </p:nvSpPr>
        <p:spPr>
          <a:xfrm>
            <a:off x="579120" y="1371643"/>
            <a:ext cx="11033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  <a:buSzPct val="110000"/>
            </a:pP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: Rounded Corners 15">
            <a:extLst>
              <a:ext uri="{FF2B5EF4-FFF2-40B4-BE49-F238E27FC236}">
                <a16:creationId xmlns:a16="http://schemas.microsoft.com/office/drawing/2014/main" id="{49FAF5D8-539B-E689-794F-726B73C0501A}"/>
              </a:ext>
            </a:extLst>
          </p:cNvPr>
          <p:cNvSpPr/>
          <p:nvPr/>
        </p:nvSpPr>
        <p:spPr>
          <a:xfrm>
            <a:off x="579119" y="3707348"/>
            <a:ext cx="11033760" cy="1570240"/>
          </a:xfrm>
          <a:prstGeom prst="roundRect">
            <a:avLst>
              <a:gd name="adj" fmla="val 9936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  <a:buSzPct val="100000"/>
            </a:pPr>
            <a:endParaRPr lang="fr-FR" sz="800" b="1" i="1" dirty="0">
              <a:solidFill>
                <a:srgbClr val="C00000"/>
              </a:solidFill>
            </a:endParaRPr>
          </a:p>
          <a:p>
            <a:pPr algn="ctr">
              <a:buClr>
                <a:srgbClr val="C00000"/>
              </a:buClr>
              <a:buSzPct val="100000"/>
            </a:pPr>
            <a:r>
              <a:rPr lang="fr-FR" sz="2800" b="1" i="1" dirty="0">
                <a:solidFill>
                  <a:srgbClr val="C00000"/>
                </a:solidFill>
              </a:rPr>
              <a:t>- </a:t>
            </a:r>
            <a:r>
              <a:rPr lang="da-DK" sz="2800" b="1" i="1" dirty="0">
                <a:solidFill>
                  <a:srgbClr val="C00000"/>
                </a:solidFill>
              </a:rPr>
              <a:t>Lorem ipsum dolor sit amet</a:t>
            </a:r>
            <a:r>
              <a:rPr lang="fr-FR" sz="2800" b="1" i="1" dirty="0">
                <a:solidFill>
                  <a:srgbClr val="C00000"/>
                </a:solidFill>
              </a:rPr>
              <a:t>-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sed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eiusmod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tempor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incididunt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ut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labore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nb-NO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Ut enim ad minim veniam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9962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D1F5DF9-E206-C52D-D805-61D3633BE2E8}"/>
              </a:ext>
            </a:extLst>
          </p:cNvPr>
          <p:cNvSpPr txBox="1"/>
          <p:nvPr/>
        </p:nvSpPr>
        <p:spPr>
          <a:xfrm>
            <a:off x="3401455" y="4359599"/>
            <a:ext cx="5389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cap="all" dirty="0">
                <a:solidFill>
                  <a:schemeClr val="bg2"/>
                </a:solidFill>
              </a:rPr>
              <a:t>Thank you for your attention</a:t>
            </a:r>
            <a:endParaRPr lang="fr-FR" sz="2800" b="1" cap="all" dirty="0">
              <a:solidFill>
                <a:schemeClr val="bg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D8A409-07ED-BCD8-BB52-C6DE3F713C10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BD64CC5B-A7A5-FC5F-CDD1-40D5309F2EEE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E550D2B-3CAD-8431-1503-EB3F5E1836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60742E8-FE92-BC7A-8281-1DE68353E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3E1206F2-86BF-4410-E756-F42E001D0E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3151" cy="885385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823164F-26A2-04BD-516A-CEF40C377D9F}"/>
              </a:ext>
            </a:extLst>
          </p:cNvPr>
          <p:cNvSpPr txBox="1"/>
          <p:nvPr/>
        </p:nvSpPr>
        <p:spPr>
          <a:xfrm>
            <a:off x="2284422" y="2587430"/>
            <a:ext cx="7623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bg1"/>
                </a:solidFill>
              </a:rPr>
              <a:t>1200 Route de Findrol • 74250 PEILLONNEX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04.50.36.95.44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info@pracartis.fr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2D9076-1DB4-EBB4-D99E-8525B83506A2}"/>
              </a:ext>
            </a:extLst>
          </p:cNvPr>
          <p:cNvSpPr txBox="1"/>
          <p:nvPr/>
        </p:nvSpPr>
        <p:spPr>
          <a:xfrm>
            <a:off x="2284422" y="1855299"/>
            <a:ext cx="7623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SzPct val="110000"/>
            </a:pPr>
            <a:r>
              <a:rPr lang="fr-FR" sz="2800" dirty="0">
                <a:solidFill>
                  <a:schemeClr val="bg1"/>
                </a:solidFill>
              </a:rPr>
              <a:t>Contact Informations</a:t>
            </a:r>
          </a:p>
        </p:txBody>
      </p:sp>
      <p:pic>
        <p:nvPicPr>
          <p:cNvPr id="9" name="Image 8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27068F19-4808-B8AC-A61C-2D658BF6C43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999" y="2116909"/>
            <a:ext cx="1503784" cy="150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3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4517</TotalTime>
  <Words>114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Conception personnalisée</vt:lpstr>
      <vt:lpstr>1_Conception personnalisée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PRACARTIS Groupe - Présentation Générale pour Chefs de Projets - Version FR</dc:title>
  <dc:creator>Arnaud De Chalvron</dc:creator>
  <cp:lastModifiedBy>Arnaud DE CHALVRON</cp:lastModifiedBy>
  <cp:revision>438</cp:revision>
  <cp:lastPrinted>2021-04-19T07:58:13Z</cp:lastPrinted>
  <dcterms:created xsi:type="dcterms:W3CDTF">2018-06-11T12:39:53Z</dcterms:created>
  <dcterms:modified xsi:type="dcterms:W3CDTF">2025-01-15T14:11:27Z</dcterms:modified>
</cp:coreProperties>
</file>